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Lobster"/>
      <p:regular r:id="rId32"/>
    </p:embeddedFont>
    <p:embeddedFont>
      <p:font typeface="PT Sans Narrow"/>
      <p:regular r:id="rId33"/>
      <p:bold r:id="rId34"/>
    </p:embeddedFont>
    <p:embeddedFont>
      <p:font typeface="Exo 2"/>
      <p:regular r:id="rId35"/>
      <p:bold r:id="rId36"/>
      <p:italic r:id="rId37"/>
      <p:boldItalic r:id="rId38"/>
    </p:embeddedFont>
    <p:embeddedFont>
      <p:font typeface="Open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.fntdata"/><Relationship Id="rId20" Type="http://schemas.openxmlformats.org/officeDocument/2006/relationships/slide" Target="slides/slide15.xml"/><Relationship Id="rId42" Type="http://schemas.openxmlformats.org/officeDocument/2006/relationships/font" Target="fonts/OpenSans-boldItalic.fntdata"/><Relationship Id="rId41" Type="http://schemas.openxmlformats.org/officeDocument/2006/relationships/font" Target="fonts/OpenSans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TSansNarrow-regular.fntdata"/><Relationship Id="rId10" Type="http://schemas.openxmlformats.org/officeDocument/2006/relationships/slide" Target="slides/slide5.xml"/><Relationship Id="rId32" Type="http://schemas.openxmlformats.org/officeDocument/2006/relationships/font" Target="fonts/Lobster-regular.fntdata"/><Relationship Id="rId13" Type="http://schemas.openxmlformats.org/officeDocument/2006/relationships/slide" Target="slides/slide8.xml"/><Relationship Id="rId35" Type="http://schemas.openxmlformats.org/officeDocument/2006/relationships/font" Target="fonts/Exo2-regular.fntdata"/><Relationship Id="rId12" Type="http://schemas.openxmlformats.org/officeDocument/2006/relationships/slide" Target="slides/slide7.xml"/><Relationship Id="rId34" Type="http://schemas.openxmlformats.org/officeDocument/2006/relationships/font" Target="fonts/PTSansNarrow-bold.fntdata"/><Relationship Id="rId15" Type="http://schemas.openxmlformats.org/officeDocument/2006/relationships/slide" Target="slides/slide10.xml"/><Relationship Id="rId37" Type="http://schemas.openxmlformats.org/officeDocument/2006/relationships/font" Target="fonts/Exo2-italic.fntdata"/><Relationship Id="rId14" Type="http://schemas.openxmlformats.org/officeDocument/2006/relationships/slide" Target="slides/slide9.xml"/><Relationship Id="rId36" Type="http://schemas.openxmlformats.org/officeDocument/2006/relationships/font" Target="fonts/Exo2-bold.fntdata"/><Relationship Id="rId17" Type="http://schemas.openxmlformats.org/officeDocument/2006/relationships/slide" Target="slides/slide12.xml"/><Relationship Id="rId39" Type="http://schemas.openxmlformats.org/officeDocument/2006/relationships/font" Target="fonts/OpenSans-regular.fntdata"/><Relationship Id="rId16" Type="http://schemas.openxmlformats.org/officeDocument/2006/relationships/slide" Target="slides/slide11.xml"/><Relationship Id="rId38" Type="http://schemas.openxmlformats.org/officeDocument/2006/relationships/font" Target="fonts/Exo2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9e4d2b9ee8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9e4d2b9ee8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e4d2b9ee8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9e4d2b9ee8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9e4d2b9ee8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9e4d2b9ee8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9e4d2b9ee8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9e4d2b9ee8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9e4d2b9ee8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9e4d2b9ee8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9e4d2b9ee8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9e4d2b9ee8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9e4d2b9ee8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9e4d2b9ee8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9e4d2b9ee8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9e4d2b9ee8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9e4d2b9ee8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9e4d2b9ee8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9e4d2b9ee8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9e4d2b9ee8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e4d2b9ee8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e4d2b9ee8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9e4d2b9ee8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9e4d2b9ee8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9e4d2b9ee8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9e4d2b9ee8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9e4d2b9ee8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9e4d2b9ee8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9e4d2b9ee8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9e4d2b9ee8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9e4d2b9ee8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9e4d2b9ee8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9e4d2b9ee8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9e4d2b9ee8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9e4d2b9ee8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9e4d2b9ee8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e4d2b9ee8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e4d2b9ee8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9e4d2b9ee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9e4d2b9ee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9e4d2b9ee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9e4d2b9ee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9e4d2b9ee8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9e4d2b9ee8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9e4d2b9ee8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9e4d2b9ee8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9e4d2b9ee8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9e4d2b9ee8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9e4d2b9ee8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9e4d2b9ee8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Распределяющая шляпа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3">
            <a:alphaModFix/>
          </a:blip>
          <a:srcRect b="3953" l="12304" r="10260" t="5997"/>
          <a:stretch/>
        </p:blipFill>
        <p:spPr>
          <a:xfrm>
            <a:off x="312900" y="84250"/>
            <a:ext cx="4166674" cy="484557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Slytherin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 rotWithShape="1">
          <a:blip r:embed="rId3">
            <a:alphaModFix/>
          </a:blip>
          <a:srcRect b="0" l="27151" r="24588" t="0"/>
          <a:stretch/>
        </p:blipFill>
        <p:spPr>
          <a:xfrm>
            <a:off x="175525" y="152400"/>
            <a:ext cx="415142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4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Gryffindor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5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6"/>
          <p:cNvPicPr preferRelativeResize="0"/>
          <p:nvPr/>
        </p:nvPicPr>
        <p:blipFill rotWithShape="1">
          <a:blip r:embed="rId3">
            <a:alphaModFix/>
          </a:blip>
          <a:srcRect b="3953" l="12304" r="10260" t="5997"/>
          <a:stretch/>
        </p:blipFill>
        <p:spPr>
          <a:xfrm>
            <a:off x="312900" y="84250"/>
            <a:ext cx="4166674" cy="484557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Slytherin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8"/>
          <p:cNvPicPr preferRelativeResize="0"/>
          <p:nvPr/>
        </p:nvPicPr>
        <p:blipFill rotWithShape="1">
          <a:blip r:embed="rId3">
            <a:alphaModFix/>
          </a:blip>
          <a:srcRect b="3953" l="12304" r="10260" t="5997"/>
          <a:stretch/>
        </p:blipFill>
        <p:spPr>
          <a:xfrm>
            <a:off x="312900" y="84250"/>
            <a:ext cx="4166674" cy="4845574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Slytherin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9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0"/>
          <p:cNvPicPr preferRelativeResize="0"/>
          <p:nvPr/>
        </p:nvPicPr>
        <p:blipFill rotWithShape="1">
          <a:blip r:embed="rId3">
            <a:alphaModFix/>
          </a:blip>
          <a:srcRect b="3953" l="12304" r="10260" t="5997"/>
          <a:stretch/>
        </p:blipFill>
        <p:spPr>
          <a:xfrm>
            <a:off x="312900" y="84250"/>
            <a:ext cx="4166674" cy="48455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0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Slytherin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1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/>
          <p:nvPr/>
        </p:nvSpPr>
        <p:spPr>
          <a:xfrm>
            <a:off x="3685925" y="1999400"/>
            <a:ext cx="4479600" cy="633600"/>
          </a:xfrm>
          <a:prstGeom prst="wedgeRectCallout">
            <a:avLst>
              <a:gd fmla="val -58518" name="adj1"/>
              <a:gd fmla="val 20052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Внимание, студенты!</a:t>
            </a:r>
            <a:endParaRPr>
              <a:latin typeface="Exo 2"/>
              <a:ea typeface="Exo 2"/>
              <a:cs typeface="Exo 2"/>
              <a:sym typeface="Exo 2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Сейчас будет ваше распределение по факультетам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2"/>
          <p:cNvPicPr preferRelativeResize="0"/>
          <p:nvPr/>
        </p:nvPicPr>
        <p:blipFill rotWithShape="1">
          <a:blip r:embed="rId3">
            <a:alphaModFix/>
          </a:blip>
          <a:srcRect b="0" l="27151" r="24588" t="0"/>
          <a:stretch/>
        </p:blipFill>
        <p:spPr>
          <a:xfrm>
            <a:off x="175525" y="152400"/>
            <a:ext cx="415142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2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Gryffindor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3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4"/>
          <p:cNvPicPr preferRelativeResize="0"/>
          <p:nvPr/>
        </p:nvPicPr>
        <p:blipFill rotWithShape="1">
          <a:blip r:embed="rId3">
            <a:alphaModFix/>
          </a:blip>
          <a:srcRect b="0" l="27151" r="24588" t="0"/>
          <a:stretch/>
        </p:blipFill>
        <p:spPr>
          <a:xfrm>
            <a:off x="175525" y="152400"/>
            <a:ext cx="415142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4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Gryffindor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5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6"/>
          <p:cNvPicPr preferRelativeResize="0"/>
          <p:nvPr/>
        </p:nvPicPr>
        <p:blipFill rotWithShape="1">
          <a:blip r:embed="rId3">
            <a:alphaModFix/>
          </a:blip>
          <a:srcRect b="0" l="27151" r="24588" t="0"/>
          <a:stretch/>
        </p:blipFill>
        <p:spPr>
          <a:xfrm>
            <a:off x="175525" y="152400"/>
            <a:ext cx="415142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6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Gryffindor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7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8"/>
          <p:cNvPicPr preferRelativeResize="0"/>
          <p:nvPr/>
        </p:nvPicPr>
        <p:blipFill rotWithShape="1">
          <a:blip r:embed="rId3">
            <a:alphaModFix/>
          </a:blip>
          <a:srcRect b="3953" l="12304" r="10260" t="5997"/>
          <a:stretch/>
        </p:blipFill>
        <p:spPr>
          <a:xfrm>
            <a:off x="312900" y="84250"/>
            <a:ext cx="4166674" cy="4845574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8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Slytherin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b="0" l="27151" r="24588" t="0"/>
          <a:stretch/>
        </p:blipFill>
        <p:spPr>
          <a:xfrm>
            <a:off x="175525" y="152400"/>
            <a:ext cx="415142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Gryffindor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0" l="27151" r="24588" t="0"/>
          <a:stretch/>
        </p:blipFill>
        <p:spPr>
          <a:xfrm>
            <a:off x="175525" y="152400"/>
            <a:ext cx="415142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Gryffindor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 rotWithShape="1">
          <a:blip r:embed="rId3">
            <a:alphaModFix/>
          </a:blip>
          <a:srcRect b="3953" l="12304" r="10260" t="5997"/>
          <a:stretch/>
        </p:blipFill>
        <p:spPr>
          <a:xfrm>
            <a:off x="312900" y="84250"/>
            <a:ext cx="4166674" cy="484557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/>
        </p:nvSpPr>
        <p:spPr>
          <a:xfrm>
            <a:off x="4326950" y="1465225"/>
            <a:ext cx="4647300" cy="23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>
                <a:latin typeface="Lobster"/>
                <a:ea typeface="Lobster"/>
                <a:cs typeface="Lobster"/>
                <a:sym typeface="Lobster"/>
              </a:rPr>
              <a:t>Slytherin</a:t>
            </a:r>
            <a:endParaRPr sz="72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5642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1"/>
          <p:cNvSpPr/>
          <p:nvPr/>
        </p:nvSpPr>
        <p:spPr>
          <a:xfrm>
            <a:off x="3685925" y="2022300"/>
            <a:ext cx="3151800" cy="610500"/>
          </a:xfrm>
          <a:prstGeom prst="wedgeRectCallout">
            <a:avLst>
              <a:gd fmla="val -62348" name="adj1"/>
              <a:gd fmla="val 20125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Exo 2"/>
                <a:ea typeface="Exo 2"/>
                <a:cs typeface="Exo 2"/>
                <a:sym typeface="Exo 2"/>
              </a:rPr>
              <a:t>Хмммм…..давайте подумаем!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